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64" r:id="rId2"/>
    <p:sldId id="308" r:id="rId3"/>
    <p:sldId id="272" r:id="rId4"/>
    <p:sldId id="279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1" r:id="rId21"/>
    <p:sldId id="330" r:id="rId22"/>
    <p:sldId id="333" r:id="rId23"/>
    <p:sldId id="332" r:id="rId24"/>
    <p:sldId id="335" r:id="rId25"/>
    <p:sldId id="334" r:id="rId26"/>
    <p:sldId id="336" r:id="rId27"/>
    <p:sldId id="337" r:id="rId28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D31E"/>
    <a:srgbClr val="CC99FF"/>
    <a:srgbClr val="A0D565"/>
    <a:srgbClr val="FFD54F"/>
    <a:srgbClr val="F692CB"/>
    <a:srgbClr val="EBCB2B"/>
    <a:srgbClr val="76AAF6"/>
    <a:srgbClr val="FFC22F"/>
    <a:srgbClr val="3194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146" autoAdjust="0"/>
  </p:normalViewPr>
  <p:slideViewPr>
    <p:cSldViewPr snapToGrid="0">
      <p:cViewPr varScale="1">
        <p:scale>
          <a:sx n="72" d="100"/>
          <a:sy n="72" d="100"/>
        </p:scale>
        <p:origin x="80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58B01-7942-4C49-B72C-85384CA3B484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B2240-15E2-450D-AC55-288A25297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BB2240-15E2-450D-AC55-288A252974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6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4/1/2023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805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0106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496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494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807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935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658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910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641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917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019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886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240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891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300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6748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1041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8273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4560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D65205DF-773F-464A-AC6A-888AC4AA058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313112" y="6458998"/>
            <a:ext cx="493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here.</a:t>
            </a:r>
          </a:p>
        </p:txBody>
      </p:sp>
    </p:spTree>
    <p:extLst>
      <p:ext uri="{BB962C8B-B14F-4D97-AF65-F5344CB8AC3E}">
        <p14:creationId xmlns:p14="http://schemas.microsoft.com/office/powerpoint/2010/main" val="906287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158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0275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777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211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082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664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7468</TotalTime>
  <Words>4</Words>
  <Application>Microsoft Office PowerPoint</Application>
  <PresentationFormat>Custom</PresentationFormat>
  <Paragraphs>2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125</cp:revision>
  <dcterms:created xsi:type="dcterms:W3CDTF">2016-07-28T14:58:16Z</dcterms:created>
  <dcterms:modified xsi:type="dcterms:W3CDTF">2023-04-02T01:19:51Z</dcterms:modified>
</cp:coreProperties>
</file>